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Sharma" userId="5a6b9a7c0761526b" providerId="LiveId" clId="{2F4FEAEC-9762-4356-94D7-49714830521D}"/>
    <pc:docChg chg="custSel addSld delSld modSld">
      <pc:chgData name="Harsh Sharma" userId="5a6b9a7c0761526b" providerId="LiveId" clId="{2F4FEAEC-9762-4356-94D7-49714830521D}" dt="2024-07-22T16:48:12.540" v="1632" actId="1076"/>
      <pc:docMkLst>
        <pc:docMk/>
      </pc:docMkLst>
      <pc:sldChg chg="modSp mod">
        <pc:chgData name="Harsh Sharma" userId="5a6b9a7c0761526b" providerId="LiveId" clId="{2F4FEAEC-9762-4356-94D7-49714830521D}" dt="2024-07-22T16:31:11.891" v="1607" actId="20577"/>
        <pc:sldMkLst>
          <pc:docMk/>
          <pc:sldMk cId="1326011814" sldId="256"/>
        </pc:sldMkLst>
        <pc:spChg chg="mod">
          <ac:chgData name="Harsh Sharma" userId="5a6b9a7c0761526b" providerId="LiveId" clId="{2F4FEAEC-9762-4356-94D7-49714830521D}" dt="2024-07-22T16:31:11.891" v="1607" actId="20577"/>
          <ac:spMkLst>
            <pc:docMk/>
            <pc:sldMk cId="1326011814" sldId="256"/>
            <ac:spMk id="4" creationId="{FC00F2D6-A6E0-07C9-8FAD-1A865135768F}"/>
          </ac:spMkLst>
        </pc:spChg>
      </pc:sldChg>
      <pc:sldChg chg="addSp modSp mod">
        <pc:chgData name="Harsh Sharma" userId="5a6b9a7c0761526b" providerId="LiveId" clId="{2F4FEAEC-9762-4356-94D7-49714830521D}" dt="2024-07-19T09:54:59.460" v="1076" actId="207"/>
        <pc:sldMkLst>
          <pc:docMk/>
          <pc:sldMk cId="2527746574" sldId="259"/>
        </pc:sldMkLst>
        <pc:spChg chg="add mod">
          <ac:chgData name="Harsh Sharma" userId="5a6b9a7c0761526b" providerId="LiveId" clId="{2F4FEAEC-9762-4356-94D7-49714830521D}" dt="2024-07-19T09:54:59.460" v="1076" actId="207"/>
          <ac:spMkLst>
            <pc:docMk/>
            <pc:sldMk cId="2527746574" sldId="259"/>
            <ac:spMk id="2" creationId="{24ACE8FE-1BE5-F0A2-E140-8786F2D4BAF3}"/>
          </ac:spMkLst>
        </pc:spChg>
        <pc:spChg chg="mod">
          <ac:chgData name="Harsh Sharma" userId="5a6b9a7c0761526b" providerId="LiveId" clId="{2F4FEAEC-9762-4356-94D7-49714830521D}" dt="2024-07-19T09:42:06.451" v="693" actId="20577"/>
          <ac:spMkLst>
            <pc:docMk/>
            <pc:sldMk cId="2527746574" sldId="259"/>
            <ac:spMk id="6" creationId="{EF2B2C6B-5A1B-76BE-8958-422A6D8A2876}"/>
          </ac:spMkLst>
        </pc:spChg>
      </pc:sldChg>
      <pc:sldChg chg="addSp delSp modSp mod">
        <pc:chgData name="Harsh Sharma" userId="5a6b9a7c0761526b" providerId="LiveId" clId="{2F4FEAEC-9762-4356-94D7-49714830521D}" dt="2024-07-19T10:22:39.539" v="1586" actId="207"/>
        <pc:sldMkLst>
          <pc:docMk/>
          <pc:sldMk cId="3436808640" sldId="261"/>
        </pc:sldMkLst>
        <pc:spChg chg="mod">
          <ac:chgData name="Harsh Sharma" userId="5a6b9a7c0761526b" providerId="LiveId" clId="{2F4FEAEC-9762-4356-94D7-49714830521D}" dt="2024-07-19T10:06:01.624" v="1357" actId="255"/>
          <ac:spMkLst>
            <pc:docMk/>
            <pc:sldMk cId="3436808640" sldId="261"/>
            <ac:spMk id="2" creationId="{130081DA-B0FF-D701-7BE4-6845E7A212FE}"/>
          </ac:spMkLst>
        </pc:spChg>
        <pc:spChg chg="add del mod">
          <ac:chgData name="Harsh Sharma" userId="5a6b9a7c0761526b" providerId="LiveId" clId="{2F4FEAEC-9762-4356-94D7-49714830521D}" dt="2024-07-19T10:02:33.941" v="1165" actId="478"/>
          <ac:spMkLst>
            <pc:docMk/>
            <pc:sldMk cId="3436808640" sldId="261"/>
            <ac:spMk id="3" creationId="{7293BA30-7873-4557-1771-C9FAAD77301D}"/>
          </ac:spMkLst>
        </pc:spChg>
        <pc:spChg chg="add mod">
          <ac:chgData name="Harsh Sharma" userId="5a6b9a7c0761526b" providerId="LiveId" clId="{2F4FEAEC-9762-4356-94D7-49714830521D}" dt="2024-07-19T10:22:39.539" v="1586" actId="207"/>
          <ac:spMkLst>
            <pc:docMk/>
            <pc:sldMk cId="3436808640" sldId="261"/>
            <ac:spMk id="5" creationId="{17837CC0-6234-36D6-7B6C-BBE35B0BBDBB}"/>
          </ac:spMkLst>
        </pc:spChg>
        <pc:picChg chg="add mod">
          <ac:chgData name="Harsh Sharma" userId="5a6b9a7c0761526b" providerId="LiveId" clId="{2F4FEAEC-9762-4356-94D7-49714830521D}" dt="2024-07-19T10:19:38.349" v="1580" actId="1076"/>
          <ac:picMkLst>
            <pc:docMk/>
            <pc:sldMk cId="3436808640" sldId="261"/>
            <ac:picMk id="7" creationId="{7961088E-6316-3D39-DC56-16FBE062B268}"/>
          </ac:picMkLst>
        </pc:picChg>
        <pc:picChg chg="add mod">
          <ac:chgData name="Harsh Sharma" userId="5a6b9a7c0761526b" providerId="LiveId" clId="{2F4FEAEC-9762-4356-94D7-49714830521D}" dt="2024-07-19T10:21:55.645" v="1585" actId="1076"/>
          <ac:picMkLst>
            <pc:docMk/>
            <pc:sldMk cId="3436808640" sldId="261"/>
            <ac:picMk id="9" creationId="{B33E3CC7-9505-A419-6D34-39AEB11B7912}"/>
          </ac:picMkLst>
        </pc:picChg>
      </pc:sldChg>
      <pc:sldChg chg="addSp delSp modSp mod">
        <pc:chgData name="Harsh Sharma" userId="5a6b9a7c0761526b" providerId="LiveId" clId="{2F4FEAEC-9762-4356-94D7-49714830521D}" dt="2024-07-22T16:48:12.540" v="1632" actId="1076"/>
        <pc:sldMkLst>
          <pc:docMk/>
          <pc:sldMk cId="1190142185" sldId="262"/>
        </pc:sldMkLst>
        <pc:spChg chg="add mod">
          <ac:chgData name="Harsh Sharma" userId="5a6b9a7c0761526b" providerId="LiveId" clId="{2F4FEAEC-9762-4356-94D7-49714830521D}" dt="2024-07-22T16:46:34.014" v="1617" actId="1076"/>
          <ac:spMkLst>
            <pc:docMk/>
            <pc:sldMk cId="1190142185" sldId="262"/>
            <ac:spMk id="2" creationId="{B29B6109-424D-57ED-A450-F1EF6F2D7A8D}"/>
          </ac:spMkLst>
        </pc:spChg>
        <pc:spChg chg="add del mod">
          <ac:chgData name="Harsh Sharma" userId="5a6b9a7c0761526b" providerId="LiveId" clId="{2F4FEAEC-9762-4356-94D7-49714830521D}" dt="2024-07-19T10:07:59.259" v="1379"/>
          <ac:spMkLst>
            <pc:docMk/>
            <pc:sldMk cId="1190142185" sldId="262"/>
            <ac:spMk id="3" creationId="{5FCF2EC8-E0F9-48BE-1680-63BDC2C99ED6}"/>
          </ac:spMkLst>
        </pc:spChg>
        <pc:spChg chg="add mod">
          <ac:chgData name="Harsh Sharma" userId="5a6b9a7c0761526b" providerId="LiveId" clId="{2F4FEAEC-9762-4356-94D7-49714830521D}" dt="2024-07-22T16:46:53.044" v="1618" actId="1076"/>
          <ac:spMkLst>
            <pc:docMk/>
            <pc:sldMk cId="1190142185" sldId="262"/>
            <ac:spMk id="4" creationId="{3D2E8997-B902-EEE5-9389-78AE94A63B1E}"/>
          </ac:spMkLst>
        </pc:spChg>
        <pc:picChg chg="add mod">
          <ac:chgData name="Harsh Sharma" userId="5a6b9a7c0761526b" providerId="LiveId" clId="{2F4FEAEC-9762-4356-94D7-49714830521D}" dt="2024-07-22T16:47:15.780" v="1623" actId="14100"/>
          <ac:picMkLst>
            <pc:docMk/>
            <pc:sldMk cId="1190142185" sldId="262"/>
            <ac:picMk id="5" creationId="{D4CBB40E-CFF1-B9D8-E550-28D7D6A2DDDA}"/>
          </ac:picMkLst>
        </pc:picChg>
        <pc:picChg chg="add mod">
          <ac:chgData name="Harsh Sharma" userId="5a6b9a7c0761526b" providerId="LiveId" clId="{2F4FEAEC-9762-4356-94D7-49714830521D}" dt="2024-07-22T16:48:12.540" v="1632" actId="1076"/>
          <ac:picMkLst>
            <pc:docMk/>
            <pc:sldMk cId="1190142185" sldId="262"/>
            <ac:picMk id="7" creationId="{46DAC55B-6BB3-F393-C637-3BCC6E7E1049}"/>
          </ac:picMkLst>
        </pc:picChg>
      </pc:sldChg>
      <pc:sldChg chg="modSp mod">
        <pc:chgData name="Harsh Sharma" userId="5a6b9a7c0761526b" providerId="LiveId" clId="{2F4FEAEC-9762-4356-94D7-49714830521D}" dt="2024-07-19T10:24:09.599" v="1592" actId="1076"/>
        <pc:sldMkLst>
          <pc:docMk/>
          <pc:sldMk cId="4165271630" sldId="263"/>
        </pc:sldMkLst>
        <pc:spChg chg="mod">
          <ac:chgData name="Harsh Sharma" userId="5a6b9a7c0761526b" providerId="LiveId" clId="{2F4FEAEC-9762-4356-94D7-49714830521D}" dt="2024-07-19T10:24:09.599" v="1592" actId="1076"/>
          <ac:spMkLst>
            <pc:docMk/>
            <pc:sldMk cId="4165271630" sldId="263"/>
            <ac:spMk id="2" creationId="{A3F3F9E1-EBD7-5684-B63F-F0B6768DF0D6}"/>
          </ac:spMkLst>
        </pc:spChg>
        <pc:spChg chg="mod">
          <ac:chgData name="Harsh Sharma" userId="5a6b9a7c0761526b" providerId="LiveId" clId="{2F4FEAEC-9762-4356-94D7-49714830521D}" dt="2024-07-19T10:23:41.516" v="1591" actId="14100"/>
          <ac:spMkLst>
            <pc:docMk/>
            <pc:sldMk cId="4165271630" sldId="263"/>
            <ac:spMk id="3" creationId="{E99FB824-D66C-D17A-B4B2-B343063E40A1}"/>
          </ac:spMkLst>
        </pc:spChg>
      </pc:sldChg>
      <pc:sldChg chg="new del">
        <pc:chgData name="Harsh Sharma" userId="5a6b9a7c0761526b" providerId="LiveId" clId="{2F4FEAEC-9762-4356-94D7-49714830521D}" dt="2024-07-22T16:22:49.492" v="1594" actId="2696"/>
        <pc:sldMkLst>
          <pc:docMk/>
          <pc:sldMk cId="3757499760" sldId="265"/>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EDCE4EB-A6DE-4BCA-AA29-FD0D4124B5B0}" type="datetimeFigureOut">
              <a:rPr lang="en-US" smtClean="0"/>
              <a:t>7/22/2024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35200020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DCE4EB-A6DE-4BCA-AA29-FD0D4124B5B0}" type="datetimeFigureOut">
              <a:rPr lang="en-US" smtClean="0"/>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335676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DCE4EB-A6DE-4BCA-AA29-FD0D4124B5B0}"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3148216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DCE4EB-A6DE-4BCA-AA29-FD0D4124B5B0}"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1573307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DCE4EB-A6DE-4BCA-AA29-FD0D4124B5B0}"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4139546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DCE4EB-A6DE-4BCA-AA29-FD0D4124B5B0}"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2481469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DCE4EB-A6DE-4BCA-AA29-FD0D4124B5B0}"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155360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CE4EB-A6DE-4BCA-AA29-FD0D4124B5B0}"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6080-654C-401B-A4AE-A2B8B297AD5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142896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CE4EB-A6DE-4BCA-AA29-FD0D4124B5B0}"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292375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CE4EB-A6DE-4BCA-AA29-FD0D4124B5B0}"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1605184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DCE4EB-A6DE-4BCA-AA29-FD0D4124B5B0}"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2410672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DCE4EB-A6DE-4BCA-AA29-FD0D4124B5B0}" type="datetimeFigureOut">
              <a:rPr lang="en-US" smtClean="0"/>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3985102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DCE4EB-A6DE-4BCA-AA29-FD0D4124B5B0}" type="datetimeFigureOut">
              <a:rPr lang="en-US" smtClean="0"/>
              <a:t>7/22/2024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2126800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DCE4EB-A6DE-4BCA-AA29-FD0D4124B5B0}" type="datetimeFigureOut">
              <a:rPr lang="en-US" smtClean="0"/>
              <a:t>7/22/2024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2322082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EDCE4EB-A6DE-4BCA-AA29-FD0D4124B5B0}" type="datetimeFigureOut">
              <a:rPr lang="en-US" smtClean="0"/>
              <a:t>7/22/2024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74681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DCE4EB-A6DE-4BCA-AA29-FD0D4124B5B0}" type="datetimeFigureOut">
              <a:rPr lang="en-US" smtClean="0"/>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1582905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DCE4EB-A6DE-4BCA-AA29-FD0D4124B5B0}" type="datetimeFigureOut">
              <a:rPr lang="en-US" smtClean="0"/>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A6080-654C-401B-A4AE-A2B8B297AD5C}" type="slidenum">
              <a:rPr lang="en-US" smtClean="0"/>
              <a:t>‹#›</a:t>
            </a:fld>
            <a:endParaRPr lang="en-US"/>
          </a:p>
        </p:txBody>
      </p:sp>
    </p:spTree>
    <p:extLst>
      <p:ext uri="{BB962C8B-B14F-4D97-AF65-F5344CB8AC3E}">
        <p14:creationId xmlns:p14="http://schemas.microsoft.com/office/powerpoint/2010/main" val="4002727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EDCE4EB-A6DE-4BCA-AA29-FD0D4124B5B0}" type="datetimeFigureOut">
              <a:rPr lang="en-US" smtClean="0"/>
              <a:t>7/22/2024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20A6080-654C-401B-A4AE-A2B8B297AD5C}" type="slidenum">
              <a:rPr lang="en-US" smtClean="0"/>
              <a:t>‹#›</a:t>
            </a:fld>
            <a:endParaRPr lang="en-US"/>
          </a:p>
        </p:txBody>
      </p:sp>
    </p:spTree>
    <p:extLst>
      <p:ext uri="{BB962C8B-B14F-4D97-AF65-F5344CB8AC3E}">
        <p14:creationId xmlns:p14="http://schemas.microsoft.com/office/powerpoint/2010/main" val="2419722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00F2D6-A6E0-07C9-8FAD-1A865135768F}"/>
              </a:ext>
            </a:extLst>
          </p:cNvPr>
          <p:cNvSpPr txBox="1"/>
          <p:nvPr/>
        </p:nvSpPr>
        <p:spPr>
          <a:xfrm>
            <a:off x="433632" y="499621"/>
            <a:ext cx="8210747" cy="923330"/>
          </a:xfrm>
          <a:prstGeom prst="rect">
            <a:avLst/>
          </a:prstGeom>
          <a:noFill/>
        </p:spPr>
        <p:txBody>
          <a:bodyPr wrap="square" rtlCol="0">
            <a:spAutoFit/>
          </a:bodyPr>
          <a:lstStyle/>
          <a:p>
            <a:r>
              <a:rPr lang="en-US" sz="5400" dirty="0">
                <a:latin typeface="Calisto MT" panose="02040603050505030304" pitchFamily="18" charset="0"/>
              </a:rPr>
              <a:t>GENERATIVE</a:t>
            </a:r>
            <a:r>
              <a:rPr lang="en-US" sz="5400" dirty="0"/>
              <a:t> AI TOOLS </a:t>
            </a:r>
          </a:p>
        </p:txBody>
      </p:sp>
      <p:sp>
        <p:nvSpPr>
          <p:cNvPr id="6" name="TextBox 5">
            <a:extLst>
              <a:ext uri="{FF2B5EF4-FFF2-40B4-BE49-F238E27FC236}">
                <a16:creationId xmlns:a16="http://schemas.microsoft.com/office/drawing/2014/main" id="{0C16C0E9-66E3-9F05-1327-597EF6E6AE84}"/>
              </a:ext>
            </a:extLst>
          </p:cNvPr>
          <p:cNvSpPr txBox="1"/>
          <p:nvPr/>
        </p:nvSpPr>
        <p:spPr>
          <a:xfrm>
            <a:off x="857840" y="4447095"/>
            <a:ext cx="7098383" cy="1815882"/>
          </a:xfrm>
          <a:prstGeom prst="rect">
            <a:avLst/>
          </a:prstGeom>
          <a:noFill/>
        </p:spPr>
        <p:txBody>
          <a:bodyPr wrap="square" rtlCol="0">
            <a:spAutoFit/>
          </a:bodyPr>
          <a:lstStyle/>
          <a:p>
            <a:r>
              <a:rPr lang="en-US" sz="2800" dirty="0">
                <a:latin typeface="Candara" panose="020E0502030303020204" pitchFamily="34" charset="0"/>
              </a:rPr>
              <a:t>SUBMITTED BY :- ABHISHEK</a:t>
            </a:r>
          </a:p>
          <a:p>
            <a:r>
              <a:rPr lang="en-US" sz="2800" dirty="0">
                <a:latin typeface="Candara" panose="020E0502030303020204" pitchFamily="34" charset="0"/>
              </a:rPr>
              <a:t>BRANCH :- CSE</a:t>
            </a:r>
          </a:p>
          <a:p>
            <a:r>
              <a:rPr lang="en-US" sz="2800" dirty="0">
                <a:latin typeface="Candara" panose="020E0502030303020204" pitchFamily="34" charset="0"/>
              </a:rPr>
              <a:t>ROLL NO. :- 2322007</a:t>
            </a:r>
          </a:p>
          <a:p>
            <a:r>
              <a:rPr lang="en-US" sz="2800" dirty="0">
                <a:latin typeface="Candara" panose="020E0502030303020204" pitchFamily="34" charset="0"/>
              </a:rPr>
              <a:t>SUBMETTED TO :- Mr. DEVASHISH SIR</a:t>
            </a:r>
          </a:p>
        </p:txBody>
      </p:sp>
    </p:spTree>
    <p:extLst>
      <p:ext uri="{BB962C8B-B14F-4D97-AF65-F5344CB8AC3E}">
        <p14:creationId xmlns:p14="http://schemas.microsoft.com/office/powerpoint/2010/main" val="1326011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A038C-3B0F-2983-0CA9-A1BA7BC44D61}"/>
              </a:ext>
            </a:extLst>
          </p:cNvPr>
          <p:cNvSpPr txBox="1"/>
          <p:nvPr/>
        </p:nvSpPr>
        <p:spPr>
          <a:xfrm>
            <a:off x="1131217" y="499621"/>
            <a:ext cx="5759778" cy="1107996"/>
          </a:xfrm>
          <a:prstGeom prst="rect">
            <a:avLst/>
          </a:prstGeom>
          <a:noFill/>
        </p:spPr>
        <p:txBody>
          <a:bodyPr wrap="square" rtlCol="0">
            <a:spAutoFit/>
          </a:bodyPr>
          <a:lstStyle/>
          <a:p>
            <a:r>
              <a:rPr lang="en-US" sz="6600" dirty="0">
                <a:latin typeface="Californian FB" panose="0207040306080B030204" pitchFamily="18" charset="0"/>
              </a:rPr>
              <a:t>AI TOOLS</a:t>
            </a:r>
          </a:p>
        </p:txBody>
      </p:sp>
      <p:sp>
        <p:nvSpPr>
          <p:cNvPr id="4" name="TextBox 3">
            <a:extLst>
              <a:ext uri="{FF2B5EF4-FFF2-40B4-BE49-F238E27FC236}">
                <a16:creationId xmlns:a16="http://schemas.microsoft.com/office/drawing/2014/main" id="{E39415A1-5109-4A03-CF62-6A48C46526B7}"/>
              </a:ext>
            </a:extLst>
          </p:cNvPr>
          <p:cNvSpPr txBox="1"/>
          <p:nvPr/>
        </p:nvSpPr>
        <p:spPr>
          <a:xfrm>
            <a:off x="1451728" y="3242820"/>
            <a:ext cx="7758259" cy="2246769"/>
          </a:xfrm>
          <a:prstGeom prst="rect">
            <a:avLst/>
          </a:prstGeom>
          <a:noFill/>
        </p:spPr>
        <p:txBody>
          <a:bodyPr wrap="square" rtlCol="0">
            <a:spAutoFit/>
          </a:bodyPr>
          <a:lstStyle/>
          <a:p>
            <a:pPr marL="285750" indent="-285750">
              <a:buFont typeface="Wingdings" panose="05000000000000000000" pitchFamily="2" charset="2"/>
              <a:buChar char="Ø"/>
            </a:pPr>
            <a:r>
              <a:rPr lang="en-US" sz="2800" b="1" dirty="0"/>
              <a:t>CRAYION</a:t>
            </a:r>
          </a:p>
          <a:p>
            <a:pPr marL="285750" indent="-285750">
              <a:buFont typeface="Wingdings" panose="05000000000000000000" pitchFamily="2" charset="2"/>
              <a:buChar char="Ø"/>
            </a:pPr>
            <a:r>
              <a:rPr lang="en-US" sz="2800" b="1" dirty="0"/>
              <a:t>SYNTHESIA</a:t>
            </a:r>
          </a:p>
          <a:p>
            <a:pPr marL="285750" indent="-285750">
              <a:buFont typeface="Wingdings" panose="05000000000000000000" pitchFamily="2" charset="2"/>
              <a:buChar char="Ø"/>
            </a:pPr>
            <a:r>
              <a:rPr lang="en-US" sz="2800" b="1" dirty="0"/>
              <a:t>VEED.IO</a:t>
            </a:r>
          </a:p>
          <a:p>
            <a:pPr marL="285750" indent="-285750">
              <a:buFont typeface="Wingdings" panose="05000000000000000000" pitchFamily="2" charset="2"/>
              <a:buChar char="Ø"/>
            </a:pPr>
            <a:r>
              <a:rPr lang="en-US" sz="2800" b="1" dirty="0"/>
              <a:t>PRISMA LABS</a:t>
            </a:r>
          </a:p>
          <a:p>
            <a:pPr marL="285750" indent="-285750">
              <a:buFont typeface="Wingdings" panose="05000000000000000000" pitchFamily="2" charset="2"/>
              <a:buChar char="Ø"/>
            </a:pPr>
            <a:r>
              <a:rPr lang="en-US" sz="2800" b="1" dirty="0"/>
              <a:t>DEEP DREAM</a:t>
            </a:r>
          </a:p>
        </p:txBody>
      </p:sp>
    </p:spTree>
    <p:extLst>
      <p:ext uri="{BB962C8B-B14F-4D97-AF65-F5344CB8AC3E}">
        <p14:creationId xmlns:p14="http://schemas.microsoft.com/office/powerpoint/2010/main" val="3138935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1C6AF-9C68-4501-7C1C-EF3BABF26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43" y="3772487"/>
            <a:ext cx="6091675" cy="2654990"/>
          </a:xfrm>
          <a:prstGeom prst="rect">
            <a:avLst/>
          </a:prstGeom>
        </p:spPr>
      </p:pic>
      <p:pic>
        <p:nvPicPr>
          <p:cNvPr id="5" name="Picture 4">
            <a:extLst>
              <a:ext uri="{FF2B5EF4-FFF2-40B4-BE49-F238E27FC236}">
                <a16:creationId xmlns:a16="http://schemas.microsoft.com/office/drawing/2014/main" id="{883CF10E-264A-C45D-CAD9-B18D4FE42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968" y="575035"/>
            <a:ext cx="4799589" cy="5740924"/>
          </a:xfrm>
          <a:prstGeom prst="rect">
            <a:avLst/>
          </a:prstGeom>
        </p:spPr>
      </p:pic>
      <p:pic>
        <p:nvPicPr>
          <p:cNvPr id="7" name="Picture 6">
            <a:extLst>
              <a:ext uri="{FF2B5EF4-FFF2-40B4-BE49-F238E27FC236}">
                <a16:creationId xmlns:a16="http://schemas.microsoft.com/office/drawing/2014/main" id="{99DD73EA-A72E-AC9A-0420-23E485B14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43" y="304914"/>
            <a:ext cx="2487107" cy="540241"/>
          </a:xfrm>
          <a:prstGeom prst="rect">
            <a:avLst/>
          </a:prstGeom>
        </p:spPr>
      </p:pic>
      <p:sp>
        <p:nvSpPr>
          <p:cNvPr id="9" name="TextBox 8">
            <a:extLst>
              <a:ext uri="{FF2B5EF4-FFF2-40B4-BE49-F238E27FC236}">
                <a16:creationId xmlns:a16="http://schemas.microsoft.com/office/drawing/2014/main" id="{D2025A98-36A1-A48A-2AA4-21B435DD040F}"/>
              </a:ext>
            </a:extLst>
          </p:cNvPr>
          <p:cNvSpPr txBox="1"/>
          <p:nvPr/>
        </p:nvSpPr>
        <p:spPr>
          <a:xfrm>
            <a:off x="227813" y="1027522"/>
            <a:ext cx="6474645" cy="2308324"/>
          </a:xfrm>
          <a:prstGeom prst="rect">
            <a:avLst/>
          </a:prstGeom>
          <a:noFill/>
        </p:spPr>
        <p:txBody>
          <a:bodyPr wrap="square" rtlCol="0">
            <a:spAutoFit/>
          </a:bodyPr>
          <a:lstStyle/>
          <a:p>
            <a:r>
              <a:rPr lang="en-US" dirty="0">
                <a:solidFill>
                  <a:schemeClr val="accent1">
                    <a:lumMod val="60000"/>
                    <a:lumOff val="40000"/>
                  </a:schemeClr>
                </a:solidFill>
              </a:rPr>
              <a:t>Crayon AI uses Advanced technologies like Generative Adversarial Networks (GANs) to generate images. GANs consist of a generator that creates images and a discriminator that evaluates their realism. These models are trained on large datasets to learn patterns and create realistic images across various applications, from art to medical imaging. Users interact with crayon AI through its platform or API to generate images tailored to their needs or preferences.</a:t>
            </a:r>
          </a:p>
        </p:txBody>
      </p:sp>
    </p:spTree>
    <p:extLst>
      <p:ext uri="{BB962C8B-B14F-4D97-AF65-F5344CB8AC3E}">
        <p14:creationId xmlns:p14="http://schemas.microsoft.com/office/powerpoint/2010/main" val="3853836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A56CC0-6555-4A68-F96A-60FF2406A5BB}"/>
              </a:ext>
            </a:extLst>
          </p:cNvPr>
          <p:cNvSpPr txBox="1"/>
          <p:nvPr/>
        </p:nvSpPr>
        <p:spPr>
          <a:xfrm>
            <a:off x="348792" y="197243"/>
            <a:ext cx="3864989" cy="923330"/>
          </a:xfrm>
          <a:prstGeom prst="rect">
            <a:avLst/>
          </a:prstGeom>
          <a:noFill/>
        </p:spPr>
        <p:txBody>
          <a:bodyPr wrap="square" rtlCol="0">
            <a:spAutoFit/>
          </a:bodyPr>
          <a:lstStyle/>
          <a:p>
            <a:r>
              <a:rPr lang="en-US" sz="5400" dirty="0">
                <a:latin typeface="Californian FB" panose="0207040306080B030204" pitchFamily="18" charset="0"/>
              </a:rPr>
              <a:t>SYNTHESIA</a:t>
            </a:r>
          </a:p>
        </p:txBody>
      </p:sp>
      <p:sp>
        <p:nvSpPr>
          <p:cNvPr id="6" name="TextBox 5">
            <a:extLst>
              <a:ext uri="{FF2B5EF4-FFF2-40B4-BE49-F238E27FC236}">
                <a16:creationId xmlns:a16="http://schemas.microsoft.com/office/drawing/2014/main" id="{EF2B2C6B-5A1B-76BE-8958-422A6D8A2876}"/>
              </a:ext>
            </a:extLst>
          </p:cNvPr>
          <p:cNvSpPr txBox="1"/>
          <p:nvPr/>
        </p:nvSpPr>
        <p:spPr>
          <a:xfrm>
            <a:off x="348792" y="1338606"/>
            <a:ext cx="4468305" cy="369332"/>
          </a:xfrm>
          <a:prstGeom prst="rect">
            <a:avLst/>
          </a:prstGeom>
          <a:noFill/>
        </p:spPr>
        <p:txBody>
          <a:bodyPr wrap="square" rtlCol="0">
            <a:spAutoFit/>
          </a:bodyPr>
          <a:lstStyle/>
          <a:p>
            <a:r>
              <a:rPr lang="en-US" dirty="0"/>
              <a:t> </a:t>
            </a:r>
          </a:p>
        </p:txBody>
      </p:sp>
      <p:pic>
        <p:nvPicPr>
          <p:cNvPr id="10" name="Picture 9">
            <a:extLst>
              <a:ext uri="{FF2B5EF4-FFF2-40B4-BE49-F238E27FC236}">
                <a16:creationId xmlns:a16="http://schemas.microsoft.com/office/drawing/2014/main" id="{155F78A7-FFB8-F96C-1AF1-332C13CBF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530" y="325816"/>
            <a:ext cx="6287678" cy="3294078"/>
          </a:xfrm>
          <a:prstGeom prst="rect">
            <a:avLst/>
          </a:prstGeom>
        </p:spPr>
      </p:pic>
      <p:pic>
        <p:nvPicPr>
          <p:cNvPr id="12" name="Picture 11">
            <a:extLst>
              <a:ext uri="{FF2B5EF4-FFF2-40B4-BE49-F238E27FC236}">
                <a16:creationId xmlns:a16="http://schemas.microsoft.com/office/drawing/2014/main" id="{EDBEA4F2-491C-BB63-3175-BD5E12651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530" y="3808428"/>
            <a:ext cx="2966526" cy="2793157"/>
          </a:xfrm>
          <a:prstGeom prst="rect">
            <a:avLst/>
          </a:prstGeom>
        </p:spPr>
      </p:pic>
      <p:pic>
        <p:nvPicPr>
          <p:cNvPr id="14" name="Picture 13">
            <a:extLst>
              <a:ext uri="{FF2B5EF4-FFF2-40B4-BE49-F238E27FC236}">
                <a16:creationId xmlns:a16="http://schemas.microsoft.com/office/drawing/2014/main" id="{563E88CB-0EB8-F9EB-89FB-786C394FE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9732" y="3808428"/>
            <a:ext cx="2716837" cy="2822266"/>
          </a:xfrm>
          <a:prstGeom prst="rect">
            <a:avLst/>
          </a:prstGeom>
        </p:spPr>
      </p:pic>
      <p:sp>
        <p:nvSpPr>
          <p:cNvPr id="2" name="TextBox 1">
            <a:extLst>
              <a:ext uri="{FF2B5EF4-FFF2-40B4-BE49-F238E27FC236}">
                <a16:creationId xmlns:a16="http://schemas.microsoft.com/office/drawing/2014/main" id="{24ACE8FE-1BE5-F0A2-E140-8786F2D4BAF3}"/>
              </a:ext>
            </a:extLst>
          </p:cNvPr>
          <p:cNvSpPr txBox="1"/>
          <p:nvPr/>
        </p:nvSpPr>
        <p:spPr>
          <a:xfrm>
            <a:off x="518473" y="1523272"/>
            <a:ext cx="4128941" cy="4832092"/>
          </a:xfrm>
          <a:prstGeom prst="rect">
            <a:avLst/>
          </a:prstGeom>
          <a:noFill/>
        </p:spPr>
        <p:txBody>
          <a:bodyPr wrap="square" rtlCol="0">
            <a:spAutoFit/>
          </a:bodyPr>
          <a:lstStyle/>
          <a:p>
            <a:r>
              <a:rPr lang="en-US" sz="2800" dirty="0">
                <a:solidFill>
                  <a:schemeClr val="accent3">
                    <a:lumMod val="60000"/>
                    <a:lumOff val="40000"/>
                  </a:schemeClr>
                </a:solidFill>
              </a:rPr>
              <a:t>It is a tool that uses AI to make videos of people talking , just from written text. It makes the person’s face move and their lips sync up with the words, like they’re really speaking. It’s used for making videos, language learning , and helping people understand things better.</a:t>
            </a:r>
          </a:p>
        </p:txBody>
      </p:sp>
    </p:spTree>
    <p:extLst>
      <p:ext uri="{BB962C8B-B14F-4D97-AF65-F5344CB8AC3E}">
        <p14:creationId xmlns:p14="http://schemas.microsoft.com/office/powerpoint/2010/main" val="2527746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CDD4C5-48D3-218B-71FD-ACA2F45AFC77}"/>
              </a:ext>
            </a:extLst>
          </p:cNvPr>
          <p:cNvSpPr txBox="1"/>
          <p:nvPr/>
        </p:nvSpPr>
        <p:spPr>
          <a:xfrm>
            <a:off x="351149" y="211259"/>
            <a:ext cx="6094428" cy="830997"/>
          </a:xfrm>
          <a:prstGeom prst="rect">
            <a:avLst/>
          </a:prstGeom>
          <a:noFill/>
        </p:spPr>
        <p:txBody>
          <a:bodyPr wrap="square">
            <a:spAutoFit/>
          </a:bodyPr>
          <a:lstStyle/>
          <a:p>
            <a:r>
              <a:rPr lang="en-US" sz="4800" dirty="0">
                <a:latin typeface="Californian FB" panose="0207040306080B030204" pitchFamily="18" charset="0"/>
              </a:rPr>
              <a:t>Veed.io</a:t>
            </a:r>
          </a:p>
        </p:txBody>
      </p:sp>
      <p:sp>
        <p:nvSpPr>
          <p:cNvPr id="5" name="TextBox 4">
            <a:extLst>
              <a:ext uri="{FF2B5EF4-FFF2-40B4-BE49-F238E27FC236}">
                <a16:creationId xmlns:a16="http://schemas.microsoft.com/office/drawing/2014/main" id="{041BCA71-C08E-31EA-029C-71246833EFBC}"/>
              </a:ext>
            </a:extLst>
          </p:cNvPr>
          <p:cNvSpPr txBox="1"/>
          <p:nvPr/>
        </p:nvSpPr>
        <p:spPr>
          <a:xfrm>
            <a:off x="480767" y="1489435"/>
            <a:ext cx="3403076" cy="5262979"/>
          </a:xfrm>
          <a:prstGeom prst="rect">
            <a:avLst/>
          </a:prstGeom>
          <a:noFill/>
        </p:spPr>
        <p:txBody>
          <a:bodyPr wrap="square" rtlCol="0">
            <a:spAutoFit/>
          </a:bodyPr>
          <a:lstStyle/>
          <a:p>
            <a:r>
              <a:rPr lang="en-US" sz="2400" dirty="0">
                <a:solidFill>
                  <a:schemeClr val="bg2">
                    <a:lumMod val="40000"/>
                    <a:lumOff val="60000"/>
                  </a:schemeClr>
                </a:solidFill>
              </a:rPr>
              <a:t>Veed.ai is a tool that simplifies video editing using artificial intelligence. It offers features like automatic subtitles, video trimming, adding text and animations, and converting audio to text. This makes it easier for users to create and customize videos without needing advanced editing skills.</a:t>
            </a:r>
          </a:p>
        </p:txBody>
      </p:sp>
      <p:pic>
        <p:nvPicPr>
          <p:cNvPr id="7" name="Picture 6">
            <a:extLst>
              <a:ext uri="{FF2B5EF4-FFF2-40B4-BE49-F238E27FC236}">
                <a16:creationId xmlns:a16="http://schemas.microsoft.com/office/drawing/2014/main" id="{25367AC4-3BC8-A9A0-260B-1B54BB4CD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13122"/>
            <a:ext cx="4293907" cy="1998482"/>
          </a:xfrm>
          <a:prstGeom prst="rect">
            <a:avLst/>
          </a:prstGeom>
        </p:spPr>
      </p:pic>
      <p:pic>
        <p:nvPicPr>
          <p:cNvPr id="9" name="Picture 8">
            <a:extLst>
              <a:ext uri="{FF2B5EF4-FFF2-40B4-BE49-F238E27FC236}">
                <a16:creationId xmlns:a16="http://schemas.microsoft.com/office/drawing/2014/main" id="{C087CF07-3EA0-0804-3B00-FCF136D08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914" y="2215300"/>
            <a:ext cx="6975834" cy="4529578"/>
          </a:xfrm>
          <a:prstGeom prst="rect">
            <a:avLst/>
          </a:prstGeom>
        </p:spPr>
      </p:pic>
    </p:spTree>
    <p:extLst>
      <p:ext uri="{BB962C8B-B14F-4D97-AF65-F5344CB8AC3E}">
        <p14:creationId xmlns:p14="http://schemas.microsoft.com/office/powerpoint/2010/main" val="3668531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0081DA-B0FF-D701-7BE4-6845E7A212FE}"/>
              </a:ext>
            </a:extLst>
          </p:cNvPr>
          <p:cNvSpPr txBox="1"/>
          <p:nvPr/>
        </p:nvSpPr>
        <p:spPr>
          <a:xfrm>
            <a:off x="471340" y="254523"/>
            <a:ext cx="4232635" cy="923330"/>
          </a:xfrm>
          <a:prstGeom prst="rect">
            <a:avLst/>
          </a:prstGeom>
          <a:noFill/>
        </p:spPr>
        <p:txBody>
          <a:bodyPr wrap="square" rtlCol="0">
            <a:spAutoFit/>
          </a:bodyPr>
          <a:lstStyle/>
          <a:p>
            <a:r>
              <a:rPr lang="en-US" sz="5400" dirty="0">
                <a:latin typeface="Californian FB" panose="0207040306080B030204" pitchFamily="18" charset="0"/>
              </a:rPr>
              <a:t>Prisma Labs </a:t>
            </a:r>
          </a:p>
        </p:txBody>
      </p:sp>
      <p:sp>
        <p:nvSpPr>
          <p:cNvPr id="5" name="TextBox 4">
            <a:extLst>
              <a:ext uri="{FF2B5EF4-FFF2-40B4-BE49-F238E27FC236}">
                <a16:creationId xmlns:a16="http://schemas.microsoft.com/office/drawing/2014/main" id="{17837CC0-6234-36D6-7B6C-BBE35B0BBDBB}"/>
              </a:ext>
            </a:extLst>
          </p:cNvPr>
          <p:cNvSpPr txBox="1"/>
          <p:nvPr/>
        </p:nvSpPr>
        <p:spPr>
          <a:xfrm>
            <a:off x="477626" y="1404469"/>
            <a:ext cx="4226350" cy="5016758"/>
          </a:xfrm>
          <a:prstGeom prst="rect">
            <a:avLst/>
          </a:prstGeom>
          <a:noFill/>
        </p:spPr>
        <p:txBody>
          <a:bodyPr wrap="square">
            <a:spAutoFit/>
          </a:bodyPr>
          <a:lstStyle/>
          <a:p>
            <a:r>
              <a:rPr lang="en-US" sz="3200" dirty="0">
                <a:solidFill>
                  <a:schemeClr val="accent4">
                    <a:lumMod val="60000"/>
                    <a:lumOff val="40000"/>
                  </a:schemeClr>
                </a:solidFill>
              </a:rPr>
              <a:t>Prisma lab is a photo editing tool that uses AI to turn your photos into beautiful artworks inspired by famous artists. It applies artistic filters to your pictures, making them look unique and eye-catching with just a few taps.</a:t>
            </a:r>
          </a:p>
        </p:txBody>
      </p:sp>
      <p:pic>
        <p:nvPicPr>
          <p:cNvPr id="7" name="Picture 6">
            <a:extLst>
              <a:ext uri="{FF2B5EF4-FFF2-40B4-BE49-F238E27FC236}">
                <a16:creationId xmlns:a16="http://schemas.microsoft.com/office/drawing/2014/main" id="{7961088E-6316-3D39-DC56-16FBE062B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934" y="254523"/>
            <a:ext cx="5429839" cy="3139126"/>
          </a:xfrm>
          <a:prstGeom prst="rect">
            <a:avLst/>
          </a:prstGeom>
        </p:spPr>
      </p:pic>
      <p:pic>
        <p:nvPicPr>
          <p:cNvPr id="9" name="Picture 8">
            <a:extLst>
              <a:ext uri="{FF2B5EF4-FFF2-40B4-BE49-F238E27FC236}">
                <a16:creationId xmlns:a16="http://schemas.microsoft.com/office/drawing/2014/main" id="{B33E3CC7-9505-A419-6D34-39AEB11B7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933" y="3700198"/>
            <a:ext cx="5429839" cy="2721029"/>
          </a:xfrm>
          <a:prstGeom prst="rect">
            <a:avLst/>
          </a:prstGeom>
        </p:spPr>
      </p:pic>
    </p:spTree>
    <p:extLst>
      <p:ext uri="{BB962C8B-B14F-4D97-AF65-F5344CB8AC3E}">
        <p14:creationId xmlns:p14="http://schemas.microsoft.com/office/powerpoint/2010/main" val="343680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9B6109-424D-57ED-A450-F1EF6F2D7A8D}"/>
              </a:ext>
            </a:extLst>
          </p:cNvPr>
          <p:cNvSpPr txBox="1"/>
          <p:nvPr/>
        </p:nvSpPr>
        <p:spPr>
          <a:xfrm>
            <a:off x="311084" y="113121"/>
            <a:ext cx="3940404" cy="923330"/>
          </a:xfrm>
          <a:prstGeom prst="rect">
            <a:avLst/>
          </a:prstGeom>
          <a:noFill/>
        </p:spPr>
        <p:txBody>
          <a:bodyPr wrap="square" rtlCol="0">
            <a:spAutoFit/>
          </a:bodyPr>
          <a:lstStyle/>
          <a:p>
            <a:r>
              <a:rPr lang="en-US" sz="5400" dirty="0">
                <a:latin typeface="Californian FB" panose="0207040306080B030204" pitchFamily="18" charset="0"/>
              </a:rPr>
              <a:t>Deep Dream</a:t>
            </a:r>
          </a:p>
        </p:txBody>
      </p:sp>
      <p:sp>
        <p:nvSpPr>
          <p:cNvPr id="4" name="TextBox 3">
            <a:extLst>
              <a:ext uri="{FF2B5EF4-FFF2-40B4-BE49-F238E27FC236}">
                <a16:creationId xmlns:a16="http://schemas.microsoft.com/office/drawing/2014/main" id="{3D2E8997-B902-EEE5-9389-78AE94A63B1E}"/>
              </a:ext>
            </a:extLst>
          </p:cNvPr>
          <p:cNvSpPr txBox="1"/>
          <p:nvPr/>
        </p:nvSpPr>
        <p:spPr>
          <a:xfrm>
            <a:off x="339363" y="1036451"/>
            <a:ext cx="5615234" cy="2554545"/>
          </a:xfrm>
          <a:prstGeom prst="rect">
            <a:avLst/>
          </a:prstGeom>
          <a:noFill/>
        </p:spPr>
        <p:txBody>
          <a:bodyPr wrap="square" rtlCol="0">
            <a:spAutoFit/>
          </a:bodyPr>
          <a:lstStyle/>
          <a:p>
            <a:r>
              <a:rPr lang="en-US" sz="3200" dirty="0">
                <a:solidFill>
                  <a:schemeClr val="accent6">
                    <a:lumMod val="60000"/>
                    <a:lumOff val="40000"/>
                  </a:schemeClr>
                </a:solidFill>
              </a:rPr>
              <a:t>Deep dream Generator make amazing AI art, photos, videos in seconds! Unleash your creativity – and join DDG’s vibrant online community of AI artists!</a:t>
            </a:r>
          </a:p>
        </p:txBody>
      </p:sp>
      <p:pic>
        <p:nvPicPr>
          <p:cNvPr id="5" name="Picture 4">
            <a:extLst>
              <a:ext uri="{FF2B5EF4-FFF2-40B4-BE49-F238E27FC236}">
                <a16:creationId xmlns:a16="http://schemas.microsoft.com/office/drawing/2014/main" id="{D4CBB40E-CFF1-B9D8-E550-28D7D6A2D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85" y="3590996"/>
            <a:ext cx="4996206" cy="3153883"/>
          </a:xfrm>
          <a:prstGeom prst="rect">
            <a:avLst/>
          </a:prstGeom>
        </p:spPr>
      </p:pic>
      <p:pic>
        <p:nvPicPr>
          <p:cNvPr id="7" name="Picture 6">
            <a:extLst>
              <a:ext uri="{FF2B5EF4-FFF2-40B4-BE49-F238E27FC236}">
                <a16:creationId xmlns:a16="http://schemas.microsoft.com/office/drawing/2014/main" id="{46DAC55B-6BB3-F393-C637-3BCC6E7E1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597" y="492117"/>
            <a:ext cx="5898040" cy="5873765"/>
          </a:xfrm>
          <a:prstGeom prst="rect">
            <a:avLst/>
          </a:prstGeom>
        </p:spPr>
      </p:pic>
    </p:spTree>
    <p:extLst>
      <p:ext uri="{BB962C8B-B14F-4D97-AF65-F5344CB8AC3E}">
        <p14:creationId xmlns:p14="http://schemas.microsoft.com/office/powerpoint/2010/main" val="1190142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3F9E1-EBD7-5684-B63F-F0B6768DF0D6}"/>
              </a:ext>
            </a:extLst>
          </p:cNvPr>
          <p:cNvSpPr txBox="1"/>
          <p:nvPr/>
        </p:nvSpPr>
        <p:spPr>
          <a:xfrm>
            <a:off x="744718" y="565608"/>
            <a:ext cx="4468306" cy="923330"/>
          </a:xfrm>
          <a:prstGeom prst="rect">
            <a:avLst/>
          </a:prstGeom>
          <a:noFill/>
        </p:spPr>
        <p:txBody>
          <a:bodyPr wrap="square" rtlCol="0">
            <a:spAutoFit/>
          </a:bodyPr>
          <a:lstStyle/>
          <a:p>
            <a:r>
              <a:rPr lang="en-US" sz="5400" dirty="0">
                <a:latin typeface="Californian FB" panose="0207040306080B030204" pitchFamily="18" charset="0"/>
              </a:rPr>
              <a:t>Conclusion</a:t>
            </a:r>
          </a:p>
        </p:txBody>
      </p:sp>
      <p:sp>
        <p:nvSpPr>
          <p:cNvPr id="3" name="TextBox 2">
            <a:extLst>
              <a:ext uri="{FF2B5EF4-FFF2-40B4-BE49-F238E27FC236}">
                <a16:creationId xmlns:a16="http://schemas.microsoft.com/office/drawing/2014/main" id="{E99FB824-D66C-D17A-B4B2-B343063E40A1}"/>
              </a:ext>
            </a:extLst>
          </p:cNvPr>
          <p:cNvSpPr txBox="1"/>
          <p:nvPr/>
        </p:nvSpPr>
        <p:spPr>
          <a:xfrm>
            <a:off x="744718" y="1696823"/>
            <a:ext cx="10378912" cy="3539430"/>
          </a:xfrm>
          <a:prstGeom prst="rect">
            <a:avLst/>
          </a:prstGeom>
          <a:noFill/>
        </p:spPr>
        <p:txBody>
          <a:bodyPr wrap="square" rtlCol="0">
            <a:spAutoFit/>
          </a:bodyPr>
          <a:lstStyle/>
          <a:p>
            <a:r>
              <a:rPr lang="en-US" sz="3200" dirty="0"/>
              <a:t>In conclusion, while generative AI offers remarkable opportunities for innovation and efficiency, it also demands responsible deployment to mitigate risks and ensure its benefits are widely accessible and ethically applied. Its development represents a pivotal moment in the intersection of technology and creativity, shaping the future landscape of industries and society at large.</a:t>
            </a:r>
          </a:p>
        </p:txBody>
      </p:sp>
    </p:spTree>
    <p:extLst>
      <p:ext uri="{BB962C8B-B14F-4D97-AF65-F5344CB8AC3E}">
        <p14:creationId xmlns:p14="http://schemas.microsoft.com/office/powerpoint/2010/main" val="4165271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93CB44-87FF-1B80-D61E-0B5DB6AFC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493" y="723522"/>
            <a:ext cx="9593014" cy="5410955"/>
          </a:xfrm>
          <a:prstGeom prst="rect">
            <a:avLst/>
          </a:prstGeom>
        </p:spPr>
      </p:pic>
    </p:spTree>
    <p:extLst>
      <p:ext uri="{BB962C8B-B14F-4D97-AF65-F5344CB8AC3E}">
        <p14:creationId xmlns:p14="http://schemas.microsoft.com/office/powerpoint/2010/main" val="4153957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240</TotalTime>
  <Words>354</Words>
  <Application>Microsoft Office PowerPoint</Application>
  <PresentationFormat>Widescreen</PresentationFormat>
  <Paragraphs>23</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Californian FB</vt:lpstr>
      <vt:lpstr>Calisto MT</vt:lpstr>
      <vt:lpstr>Candara</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 Sharma</dc:creator>
  <cp:lastModifiedBy>Harsh Sharma</cp:lastModifiedBy>
  <cp:revision>1</cp:revision>
  <dcterms:created xsi:type="dcterms:W3CDTF">2024-07-16T16:14:54Z</dcterms:created>
  <dcterms:modified xsi:type="dcterms:W3CDTF">2024-07-22T16:48:53Z</dcterms:modified>
</cp:coreProperties>
</file>